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AC9A33-3619-56E0-7699-B81025614A9B}" v="2" dt="2026-07-21T01:53:10.3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4" autoAdjust="0"/>
  </p:normalViewPr>
  <p:slideViewPr>
    <p:cSldViewPr snapToGrid="0" snapToObjects="1">
      <p:cViewPr varScale="1">
        <p:scale>
          <a:sx n="85" d="100"/>
          <a:sy n="85" d="100"/>
        </p:scale>
        <p:origin x="8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A6DE-8B1B-4901-8AA2-2813ACBA485A}" type="datetimeFigureOut"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80F17-2D14-42F8-87AE-0971CB360E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0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EC08C88-A7DF-0091-7FD1-523F17646A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hape 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0080" y="1481328"/>
            <a:ext cx="4297680" cy="32004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640080" y="1769968"/>
            <a:ext cx="466344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Session title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goes here</a:t>
            </a:r>
            <a:endParaRPr lang="en-US" sz="3600" dirty="0"/>
          </a:p>
        </p:txBody>
      </p:sp>
      <p:sp>
        <p:nvSpPr>
          <p:cNvPr id="8" name="Shape 4"/>
          <p:cNvSpPr/>
          <p:nvPr/>
        </p:nvSpPr>
        <p:spPr>
          <a:xfrm>
            <a:off x="658368" y="3443320"/>
            <a:ext cx="384048" cy="41148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658368" y="3617056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Presenter name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58368" y="399196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00173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Affiliation / organisation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658368" y="4339432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Date</a:t>
            </a:r>
            <a:endParaRPr lang="en-US" sz="11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E6CC28-D77D-692D-1257-7011981C7A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698" y="160119"/>
            <a:ext cx="2393950" cy="11610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AF2EE40-B6EB-71B8-C9A2-2952D4922A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3"/>
          <p:cNvSpPr/>
          <p:nvPr/>
        </p:nvSpPr>
        <p:spPr>
          <a:xfrm>
            <a:off x="749808" y="2432304"/>
            <a:ext cx="612648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100" b="1" dirty="0">
                <a:solidFill>
                  <a:srgbClr val="FFFFFF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Section title</a:t>
            </a:r>
            <a:endParaRPr lang="en-US" sz="4100" dirty="0"/>
          </a:p>
        </p:txBody>
      </p:sp>
      <p:sp>
        <p:nvSpPr>
          <p:cNvPr id="6" name="Shape 4"/>
          <p:cNvSpPr/>
          <p:nvPr/>
        </p:nvSpPr>
        <p:spPr>
          <a:xfrm>
            <a:off x="777240" y="3355848"/>
            <a:ext cx="3474720" cy="32004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361188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9EEF4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Optional section descriptor or short lead-in</a:t>
            </a:r>
            <a:endParaRPr lang="en-US" sz="1350" dirty="0"/>
          </a:p>
        </p:txBody>
      </p:sp>
      <p:pic>
        <p:nvPicPr>
          <p:cNvPr id="10" name="Picture 9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CF15AEAA-2018-7652-0BC4-858EAED4A1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86" y="6093701"/>
            <a:ext cx="1124858" cy="4690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917CD59-CBC1-1390-9F29-F56F4DCB53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58368" y="640080"/>
            <a:ext cx="9921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Slide heading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76656" y="1078992"/>
            <a:ext cx="9829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Optional subheading line for context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435608"/>
            <a:ext cx="3767328" cy="27432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33272" y="2130552"/>
            <a:ext cx="10140696" cy="2962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500" dirty="0">
                <a:solidFill>
                  <a:srgbClr val="00173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Main point or takeaway goes here</a:t>
            </a:r>
            <a:endParaRPr lang="en-US" sz="1500" dirty="0"/>
          </a:p>
          <a:p>
            <a:r>
              <a:rPr lang="en-US" sz="1500" dirty="0">
                <a:solidFill>
                  <a:srgbClr val="00173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Second supporting point with more detail</a:t>
            </a:r>
            <a:endParaRPr lang="en-US" sz="1500" dirty="0"/>
          </a:p>
          <a:p>
            <a:r>
              <a:rPr lang="en-US" sz="1500" dirty="0">
                <a:solidFill>
                  <a:srgbClr val="00173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Third point or implication for the audience</a:t>
            </a:r>
            <a:endParaRPr lang="en-US" sz="1500" dirty="0"/>
          </a:p>
        </p:txBody>
      </p:sp>
      <p:sp>
        <p:nvSpPr>
          <p:cNvPr id="7" name="Shape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8368" y="6199632"/>
            <a:ext cx="10881360" cy="0"/>
          </a:xfrm>
          <a:prstGeom prst="line">
            <a:avLst/>
          </a:prstGeom>
          <a:noFill/>
          <a:ln w="1397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39BE68-ECB4-7060-5B74-47AFFD3342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32" y="6278903"/>
            <a:ext cx="851397" cy="4174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blue and white sky&#10;&#10;AI-generated content may be incorrect.">
            <a:extLst>
              <a:ext uri="{FF2B5EF4-FFF2-40B4-BE49-F238E27FC236}">
                <a16:creationId xmlns:a16="http://schemas.microsoft.com/office/drawing/2014/main" id="{E9973506-3323-FA04-9758-54D069AD7BB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58368" y="640080"/>
            <a:ext cx="9921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Heading and text box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76656" y="1078992"/>
            <a:ext cx="9829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 this for explanatory content or short narrative sections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435608"/>
            <a:ext cx="3767328" cy="27432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60704" y="2176272"/>
            <a:ext cx="598932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00173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Add body text here. This layout gives speakers enough space for a short paragraph, key context, or a concise explanation without forcing everything into bullet points. Keep copy short and readable for the room.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060704" y="3794760"/>
            <a:ext cx="59893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/>
                <a:ea typeface="Raleway" pitchFamily="34" charset="-122"/>
                <a:cs typeface="Raleway" pitchFamily="34" charset="-120"/>
              </a:rPr>
              <a:t>Use this space for a second paragraph, a short list, or a specific example that supports the main idea.</a:t>
            </a:r>
            <a:endParaRPr lang="en-US" sz="1350">
              <a:latin typeface="Raleway"/>
            </a:endParaRPr>
          </a:p>
        </p:txBody>
      </p:sp>
      <p:sp>
        <p:nvSpPr>
          <p:cNvPr id="12" name="Shape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8368" y="6199632"/>
            <a:ext cx="10881360" cy="0"/>
          </a:xfrm>
          <a:prstGeom prst="line">
            <a:avLst/>
          </a:prstGeom>
          <a:noFill/>
          <a:ln w="1397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 descr="A blue and black logo&#10;&#10;AI-generated content may be incorrect.">
            <a:extLst>
              <a:ext uri="{FF2B5EF4-FFF2-40B4-BE49-F238E27FC236}">
                <a16:creationId xmlns:a16="http://schemas.microsoft.com/office/drawing/2014/main" id="{C6BBA4DC-7CA2-0F5D-3E57-6D94D29CA5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32" y="6278903"/>
            <a:ext cx="851397" cy="4174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ue and white sky&#10;&#10;AI-generated content may be incorrect.">
            <a:extLst>
              <a:ext uri="{FF2B5EF4-FFF2-40B4-BE49-F238E27FC236}">
                <a16:creationId xmlns:a16="http://schemas.microsoft.com/office/drawing/2014/main" id="{6242812C-C7C8-28C4-ABD4-B65992ED0B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58368" y="640080"/>
            <a:ext cx="9921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Two-column content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76656" y="1078992"/>
            <a:ext cx="9829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 this for comparisons, parallel ideas, or two related themes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435608"/>
            <a:ext cx="3767328" cy="27432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2212848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Column one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097280" y="2587752"/>
            <a:ext cx="438912" cy="36576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2916936"/>
            <a:ext cx="434340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Supporting point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Supporting point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Supporting point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6611112" y="2212848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Column two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611112" y="2587752"/>
            <a:ext cx="438912" cy="36576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611112" y="2916936"/>
            <a:ext cx="434340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Supporting point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Supporting point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Supporting point</a:t>
            </a:r>
            <a:endParaRPr lang="en-US" sz="1350" dirty="0"/>
          </a:p>
        </p:txBody>
      </p:sp>
      <p:sp>
        <p:nvSpPr>
          <p:cNvPr id="13" name="Shape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8368" y="6199632"/>
            <a:ext cx="10881360" cy="0"/>
          </a:xfrm>
          <a:prstGeom prst="line">
            <a:avLst/>
          </a:prstGeom>
          <a:noFill/>
          <a:ln w="1397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8" name="Picture 17" descr="A blue and black logo&#10;&#10;AI-generated content may be incorrect.">
            <a:extLst>
              <a:ext uri="{FF2B5EF4-FFF2-40B4-BE49-F238E27FC236}">
                <a16:creationId xmlns:a16="http://schemas.microsoft.com/office/drawing/2014/main" id="{3889722B-AFE0-92F3-A79E-B3E8FBB1BF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32" y="6278903"/>
            <a:ext cx="851397" cy="4174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nd white sky&#10;&#10;AI-generated content may be incorrect.">
            <a:extLst>
              <a:ext uri="{FF2B5EF4-FFF2-40B4-BE49-F238E27FC236}">
                <a16:creationId xmlns:a16="http://schemas.microsoft.com/office/drawing/2014/main" id="{2C153494-33BC-A3FA-D34B-48A40E4B63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58368" y="640080"/>
            <a:ext cx="9921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Image, diagram or screenshot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76656" y="1078992"/>
            <a:ext cx="9829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 the large area for a visual, then add concise explanation on the right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435608"/>
            <a:ext cx="3767328" cy="27432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847088"/>
            <a:ext cx="6620256" cy="3639312"/>
          </a:xfrm>
          <a:prstGeom prst="roundRect">
            <a:avLst>
              <a:gd name="adj" fmla="val 2010"/>
            </a:avLst>
          </a:prstGeom>
          <a:solidFill>
            <a:srgbClr val="F4F7F8"/>
          </a:solidFill>
          <a:ln w="10160">
            <a:solidFill>
              <a:srgbClr val="DCE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3419856"/>
            <a:ext cx="5888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B788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Drop image / diagram / screenshot here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119872" y="2194560"/>
            <a:ext cx="2651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What to notice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119872" y="2596896"/>
            <a:ext cx="457200" cy="36576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119872" y="2926080"/>
            <a:ext cx="26517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Short explanation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Key implication</a:t>
            </a:r>
            <a:endParaRPr lang="en-US" sz="1320" dirty="0"/>
          </a:p>
          <a:p>
            <a:pPr marL="0" indent="0">
              <a:buNone/>
            </a:pPr>
            <a:r>
              <a:rPr lang="en-US" sz="132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• Action or takeaway</a:t>
            </a:r>
            <a:endParaRPr lang="en-US" sz="1320" dirty="0"/>
          </a:p>
        </p:txBody>
      </p:sp>
      <p:sp>
        <p:nvSpPr>
          <p:cNvPr id="11" name="Shape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8368" y="6199632"/>
            <a:ext cx="10881360" cy="0"/>
          </a:xfrm>
          <a:prstGeom prst="line">
            <a:avLst/>
          </a:prstGeom>
          <a:noFill/>
          <a:ln w="1397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Picture 15" descr="A blue and black logo&#10;&#10;AI-generated content may be incorrect.">
            <a:extLst>
              <a:ext uri="{FF2B5EF4-FFF2-40B4-BE49-F238E27FC236}">
                <a16:creationId xmlns:a16="http://schemas.microsoft.com/office/drawing/2014/main" id="{79D72847-0D5A-5CEB-A687-B2254A37AF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32" y="6278903"/>
            <a:ext cx="851397" cy="4174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3A4428-9C1B-4A8F-4C0C-952AF4779A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58368" y="640080"/>
            <a:ext cx="9921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Key takeaway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76656" y="1078992"/>
            <a:ext cx="9829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 this as a pause point or summary slide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435608"/>
            <a:ext cx="3767328" cy="27432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508760" y="2651760"/>
            <a:ext cx="900684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“A short quote, insight or conclusion can sit here.”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536192" y="4160520"/>
            <a:ext cx="7955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Optional attribution or supporting line</a:t>
            </a:r>
            <a:endParaRPr lang="en-US" sz="1250" dirty="0"/>
          </a:p>
        </p:txBody>
      </p:sp>
      <p:sp>
        <p:nvSpPr>
          <p:cNvPr id="9" name="Shape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8368" y="6199632"/>
            <a:ext cx="10881360" cy="0"/>
          </a:xfrm>
          <a:prstGeom prst="line">
            <a:avLst/>
          </a:prstGeom>
          <a:noFill/>
          <a:ln w="1397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Picture 13" descr="A blue and black logo&#10;&#10;AI-generated content may be incorrect.">
            <a:extLst>
              <a:ext uri="{FF2B5EF4-FFF2-40B4-BE49-F238E27FC236}">
                <a16:creationId xmlns:a16="http://schemas.microsoft.com/office/drawing/2014/main" id="{9B3EFD8B-7E15-4E07-2EDB-55ADABE76D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32" y="6278903"/>
            <a:ext cx="851397" cy="41747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blue and white sky&#10;&#10;AI-generated content may be incorrect.">
            <a:extLst>
              <a:ext uri="{FF2B5EF4-FFF2-40B4-BE49-F238E27FC236}">
                <a16:creationId xmlns:a16="http://schemas.microsoft.com/office/drawing/2014/main" id="{8BC78B83-0AA2-2E4E-68B4-F304A987D3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58368" y="640080"/>
            <a:ext cx="9921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Three-part layout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76656" y="1078992"/>
            <a:ext cx="9829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Useful for agenda, themes, findings or next steps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58368" y="1435608"/>
            <a:ext cx="3767328" cy="27432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777240" y="1874520"/>
            <a:ext cx="3246120" cy="361188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0160">
            <a:solidFill>
              <a:srgbClr val="DCE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78992" y="215291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Card heading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078992" y="2573534"/>
            <a:ext cx="438912" cy="36576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78992" y="2884430"/>
            <a:ext cx="2606040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Short explanatory text or bullet points can sit here. Keep each card concise. </a:t>
            </a:r>
            <a:endParaRPr lang="en-US" sz="1240" dirty="0"/>
          </a:p>
        </p:txBody>
      </p:sp>
      <p:sp>
        <p:nvSpPr>
          <p:cNvPr id="10" name="Shape 8"/>
          <p:cNvSpPr/>
          <p:nvPr/>
        </p:nvSpPr>
        <p:spPr>
          <a:xfrm>
            <a:off x="4471416" y="1874520"/>
            <a:ext cx="3246120" cy="3611880"/>
          </a:xfrm>
          <a:prstGeom prst="roundRect">
            <a:avLst>
              <a:gd name="adj" fmla="val 2254"/>
            </a:avLst>
          </a:prstGeom>
          <a:solidFill>
            <a:srgbClr val="F4F7F8"/>
          </a:solidFill>
          <a:ln w="10160">
            <a:solidFill>
              <a:srgbClr val="DCE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73168" y="215291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Card heading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773168" y="2573534"/>
            <a:ext cx="438912" cy="36576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773168" y="2884430"/>
            <a:ext cx="2606040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Short explanatory text or bullet points can sit here. Keep each card concise.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8165592" y="1874520"/>
            <a:ext cx="3246120" cy="361188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0160">
            <a:solidFill>
              <a:srgbClr val="DCE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467344" y="215291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Card heading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467344" y="2573534"/>
            <a:ext cx="438912" cy="36576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467344" y="2884430"/>
            <a:ext cx="2606040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Short explanatory text or bullet points can sit here. Keep each card concise.</a:t>
            </a:r>
            <a:endParaRPr lang="en-US" sz="1240" dirty="0"/>
          </a:p>
        </p:txBody>
      </p:sp>
      <p:sp>
        <p:nvSpPr>
          <p:cNvPr id="20" name="Shape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8368" y="6199632"/>
            <a:ext cx="10881360" cy="0"/>
          </a:xfrm>
          <a:prstGeom prst="line">
            <a:avLst/>
          </a:prstGeom>
          <a:noFill/>
          <a:ln w="1397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Picture 24" descr="A blue and black logo&#10;&#10;AI-generated content may be incorrect.">
            <a:extLst>
              <a:ext uri="{FF2B5EF4-FFF2-40B4-BE49-F238E27FC236}">
                <a16:creationId xmlns:a16="http://schemas.microsoft.com/office/drawing/2014/main" id="{B44B239D-53BB-F5B1-0329-64194B3AE4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32" y="6278903"/>
            <a:ext cx="851397" cy="4174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blue and white sky with a city skyline&#10;&#10;AI-generated content may be incorrect.">
            <a:extLst>
              <a:ext uri="{FF2B5EF4-FFF2-40B4-BE49-F238E27FC236}">
                <a16:creationId xmlns:a16="http://schemas.microsoft.com/office/drawing/2014/main" id="{733E91A7-8B28-12A7-BAE5-4DB1BE4197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hape 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40080" y="1481328"/>
            <a:ext cx="4434840" cy="32004"/>
          </a:xfrm>
          <a:prstGeom prst="rect">
            <a:avLst/>
          </a:prstGeom>
          <a:solidFill>
            <a:srgbClr val="00BBE7"/>
          </a:solidFill>
          <a:ln w="12700">
            <a:solidFill>
              <a:srgbClr val="00BBE7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621792" y="2148840"/>
            <a:ext cx="52578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1738"/>
                </a:solidFill>
                <a:latin typeface="Franklin Gothic Heavy" pitchFamily="34" charset="0"/>
                <a:ea typeface="Franklin Gothic Heavy" pitchFamily="34" charset="-122"/>
                <a:cs typeface="Franklin Gothic Heavy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7" name="Text 3"/>
          <p:cNvSpPr/>
          <p:nvPr/>
        </p:nvSpPr>
        <p:spPr>
          <a:xfrm>
            <a:off x="658368" y="297180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1738"/>
                </a:solidFill>
                <a:latin typeface="Albert Sans Semibold" pitchFamily="34" charset="0"/>
                <a:ea typeface="Albert Sans Semibold" pitchFamily="34" charset="-122"/>
                <a:cs typeface="Albert Sans Semibold" pitchFamily="34" charset="-120"/>
              </a:rPr>
              <a:t>Questions?</a:t>
            </a:r>
            <a:endParaRPr lang="en-US" sz="1800" dirty="0"/>
          </a:p>
        </p:txBody>
      </p:sp>
      <p:sp>
        <p:nvSpPr>
          <p:cNvPr id="8" name="Text 4"/>
          <p:cNvSpPr/>
          <p:nvPr/>
        </p:nvSpPr>
        <p:spPr>
          <a:xfrm>
            <a:off x="658368" y="3401568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BBE7"/>
                </a:solidFill>
                <a:latin typeface="Raleway"/>
                <a:ea typeface="Raleway" pitchFamily="34" charset="-122"/>
                <a:cs typeface="Raleway" pitchFamily="34" charset="-120"/>
              </a:rPr>
              <a:t>speaker.email@organisation.</a:t>
            </a:r>
            <a:r>
              <a:rPr lang="en-US" dirty="0">
                <a:solidFill>
                  <a:srgbClr val="00BBE7"/>
                </a:solidFill>
                <a:latin typeface="Raleway"/>
                <a:ea typeface="Raleway" pitchFamily="34" charset="-122"/>
                <a:cs typeface="Raleway" pitchFamily="34" charset="-120"/>
              </a:rPr>
              <a:t>com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658368" y="3858768"/>
            <a:ext cx="5257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D5D6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Presenter name  |  Affiliation</a:t>
            </a:r>
            <a:endParaRPr lang="en-US" sz="1250" dirty="0"/>
          </a:p>
        </p:txBody>
      </p:sp>
      <p:sp>
        <p:nvSpPr>
          <p:cNvPr id="13" name="Text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43446" y="115231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1738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Supported by</a:t>
            </a:r>
            <a:endParaRPr lang="en-US" sz="850" dirty="0"/>
          </a:p>
        </p:txBody>
      </p:sp>
      <p:sp>
        <p:nvSpPr>
          <p:cNvPr id="14" name="Shape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780606" y="1508930"/>
            <a:ext cx="2176272" cy="0"/>
          </a:xfrm>
          <a:prstGeom prst="line">
            <a:avLst/>
          </a:prstGeom>
          <a:noFill/>
          <a:ln w="12700">
            <a:solidFill>
              <a:srgbClr val="00BB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6DDE85F-77F4-87F3-F59D-FE076265AB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999" y="2542403"/>
            <a:ext cx="747486" cy="18868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71AC64A-6D36-FE71-7862-F61F807162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1940" y="3211906"/>
            <a:ext cx="798286" cy="241751"/>
          </a:xfrm>
          <a:prstGeom prst="rect">
            <a:avLst/>
          </a:prstGeom>
        </p:spPr>
      </p:pic>
      <p:pic>
        <p:nvPicPr>
          <p:cNvPr id="36" name="Picture 35" descr="A yellow and brown text on a black background&#10;&#10;AI-generated content may be incorrect.">
            <a:extLst>
              <a:ext uri="{FF2B5EF4-FFF2-40B4-BE49-F238E27FC236}">
                <a16:creationId xmlns:a16="http://schemas.microsoft.com/office/drawing/2014/main" id="{0FEC42BB-BB8F-EF43-1C9B-F7EE61B707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8017" y="3536615"/>
            <a:ext cx="943648" cy="2821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FA937A-0A4A-09F8-55AE-976D1453C4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3623" y="1881417"/>
            <a:ext cx="1214701" cy="274320"/>
          </a:xfrm>
          <a:prstGeom prst="rect">
            <a:avLst/>
          </a:prstGeom>
        </p:spPr>
      </p:pic>
      <p:sp>
        <p:nvSpPr>
          <p:cNvPr id="26" name="Text 9">
            <a:extLst>
              <a:ext uri="{FF2B5EF4-FFF2-40B4-BE49-F238E27FC236}">
                <a16:creationId xmlns:a16="http://schemas.microsoft.com/office/drawing/2014/main" id="{EE47798C-317E-65B4-15B7-8037E6E470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66533" y="161025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1738"/>
                </a:solidFill>
                <a:latin typeface="Raleway" pitchFamily="34" charset="0"/>
              </a:rPr>
              <a:t>Platinum</a:t>
            </a:r>
            <a:endParaRPr lang="en-US" sz="850" dirty="0"/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92F316AA-5912-73A3-5E60-9477019103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66533" y="2248486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01738"/>
                </a:solidFill>
                <a:latin typeface="Raleway" pitchFamily="34" charset="0"/>
              </a:rPr>
              <a:t>Gold</a:t>
            </a:r>
            <a:endParaRPr lang="en-US" sz="850" dirty="0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38B8B03E-DB87-B8BC-A27D-679DB7B373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66533" y="2874679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>
                <a:solidFill>
                  <a:srgbClr val="001738"/>
                </a:solidFill>
                <a:latin typeface="Raleway"/>
              </a:rPr>
              <a:t>Silver</a:t>
            </a:r>
            <a:endParaRPr lang="en-US" sz="850">
              <a:latin typeface="Raleway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13E4CE1-8B22-0DC3-3555-F31E294127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9524" y="3228497"/>
            <a:ext cx="863653" cy="21254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751498C-E35D-FFD4-1E74-626A3717368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45865" y="3578651"/>
            <a:ext cx="498966" cy="2011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3103D27-D573-4F2E-11FB-246A3667F35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74977" y="3557790"/>
            <a:ext cx="398969" cy="190716"/>
          </a:xfrm>
          <a:prstGeom prst="rect">
            <a:avLst/>
          </a:prstGeom>
        </p:spPr>
      </p:pic>
      <p:sp>
        <p:nvSpPr>
          <p:cNvPr id="53" name="Text 9">
            <a:extLst>
              <a:ext uri="{FF2B5EF4-FFF2-40B4-BE49-F238E27FC236}">
                <a16:creationId xmlns:a16="http://schemas.microsoft.com/office/drawing/2014/main" id="{16A908C2-6B39-8FDE-340E-5365A9939A54}"/>
              </a:ext>
            </a:extLst>
          </p:cNvPr>
          <p:cNvSpPr/>
          <p:nvPr/>
        </p:nvSpPr>
        <p:spPr>
          <a:xfrm>
            <a:off x="8862476" y="2451686"/>
            <a:ext cx="2316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5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F917993-40EA-AA40-A47C-F94C6D6B93E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54163" y="3969518"/>
            <a:ext cx="2381250" cy="223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850" b="1" dirty="0"/>
              <a:t>Fellowship </a:t>
            </a:r>
            <a:r>
              <a:rPr lang="en-US" sz="850" b="1" dirty="0" err="1"/>
              <a:t>Programme</a:t>
            </a:r>
            <a:r>
              <a:rPr lang="en-US" sz="850" b="1" dirty="0"/>
              <a:t> Co-Sponsors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9E707D5A-263E-147E-CA25-8000275113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5751" y="4312349"/>
            <a:ext cx="405386" cy="24544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F4C32C2-4537-A897-443F-9E753862F4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45865" y="4218330"/>
            <a:ext cx="648746" cy="42384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05DC3C71-F455-3091-1B19-FF19F4A081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4698" y="160119"/>
            <a:ext cx="2393950" cy="11610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Franklin Gothic Heav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Raleway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7AF193303E1341A48041173E0E2533" ma:contentTypeVersion="15" ma:contentTypeDescription="Create a new document." ma:contentTypeScope="" ma:versionID="db8cfefb6d16a5e80be361ebb11d4580">
  <xsd:schema xmlns:xsd="http://www.w3.org/2001/XMLSchema" xmlns:xs="http://www.w3.org/2001/XMLSchema" xmlns:p="http://schemas.microsoft.com/office/2006/metadata/properties" xmlns:ns2="4f367ae5-cd75-428b-bc70-ec1ebe1ef232" xmlns:ns3="9e84a594-9094-4392-b097-11f439c32b48" targetNamespace="http://schemas.microsoft.com/office/2006/metadata/properties" ma:root="true" ma:fieldsID="fb182edb67447a22cc8a74d1953717cd" ns2:_="" ns3:_="">
    <xsd:import namespace="4f367ae5-cd75-428b-bc70-ec1ebe1ef232"/>
    <xsd:import namespace="9e84a594-9094-4392-b097-11f439c32b48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367ae5-cd75-428b-bc70-ec1ebe1ef232" elementFormDefault="qualified">
    <xsd:import namespace="http://schemas.microsoft.com/office/2006/documentManagement/types"/>
    <xsd:import namespace="http://schemas.microsoft.com/office/infopath/2007/PartnerControls"/>
    <xsd:element name="DocumentType" ma:index="8" nillable="true" ma:displayName="Document Type" ma:format="Dropdown" ma:internalName="DocumentType">
      <xsd:simpleType>
        <xsd:restriction base="dms:Choice">
          <xsd:enumeration value="Planning"/>
          <xsd:enumeration value="Logistics"/>
          <xsd:enumeration value="Presentation"/>
          <xsd:enumeration value="Resources"/>
          <xsd:enumeration value="Correspondence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79a5fe7-8cc0-4ad5-85b8-a7ed628807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84a594-9094-4392-b097-11f439c32b4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4c85f28-51a4-49d4-a6de-c7f8010255d0}" ma:internalName="TaxCatchAll" ma:showField="CatchAllData" ma:web="9e84a594-9094-4392-b097-11f439c32b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f367ae5-cd75-428b-bc70-ec1ebe1ef232">
      <Terms xmlns="http://schemas.microsoft.com/office/infopath/2007/PartnerControls"/>
    </lcf76f155ced4ddcb4097134ff3c332f>
    <TaxCatchAll xmlns="9e84a594-9094-4392-b097-11f439c32b48" xsi:nil="true"/>
    <DocumentType xmlns="4f367ae5-cd75-428b-bc70-ec1ebe1ef23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7DE1D2-0B99-4812-98D4-8849AF2A8C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367ae5-cd75-428b-bc70-ec1ebe1ef232"/>
    <ds:schemaRef ds:uri="9e84a594-9094-4392-b097-11f439c32b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05117C-1EAD-495F-A1C5-206ABFBC81C0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4f367ae5-cd75-428b-bc70-ec1ebe1ef232"/>
    <ds:schemaRef ds:uri="9e84a594-9094-4392-b097-11f439c32b48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82862A7-B99E-416D-91D8-1823E66F2E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317</Words>
  <Application>Microsoft Office PowerPoint</Application>
  <PresentationFormat>Widescreen</PresentationFormat>
  <Paragraphs>63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REANNZ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APAN62 Speaker Slides v2</dc:title>
  <dc:subject>APAN62 speaker slide template with expanded content layouts</dc:subject>
  <dc:creator>Peter Graczer</dc:creator>
  <cp:lastModifiedBy>Peter Graczer</cp:lastModifiedBy>
  <cp:revision>168</cp:revision>
  <dcterms:created xsi:type="dcterms:W3CDTF">2026-07-09T01:08:33Z</dcterms:created>
  <dcterms:modified xsi:type="dcterms:W3CDTF">2026-07-21T20:56:23Z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0x010100147AF193303E1341A48041173E0E2533</vt:lpwstr>
  </property>
  <property fmtid="{D5CDD505-2E9C-101B-9397-08002B2CF9AE}" pid="3" name="MediaServiceImageTags">
    <vt:lpwstr/>
  </property>
</Properties>
</file>